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5327650" cy="36004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03"/>
    <p:restoredTop sz="94674"/>
  </p:normalViewPr>
  <p:slideViewPr>
    <p:cSldViewPr snapToGrid="0" snapToObjects="1">
      <p:cViewPr varScale="1">
        <p:scale>
          <a:sx n="236" d="100"/>
          <a:sy n="236" d="100"/>
        </p:scale>
        <p:origin x="160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tiff>
</file>

<file path=ppt/media/image3.png>
</file>

<file path=ppt/media/image4.jpe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4823" y="760096"/>
            <a:ext cx="3857633" cy="1748030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4823" y="2508124"/>
            <a:ext cx="3857633" cy="452246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400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800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20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960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001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44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6802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2317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2520308"/>
            <a:ext cx="3857633" cy="297537"/>
          </a:xfrm>
        </p:spPr>
        <p:txBody>
          <a:bodyPr anchor="b">
            <a:normAutofit/>
          </a:bodyPr>
          <a:lstStyle>
            <a:lvl1pPr algn="l">
              <a:defRPr sz="1260" b="0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4823" y="360045"/>
            <a:ext cx="3857633" cy="191135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40"/>
            </a:lvl1pPr>
            <a:lvl2pPr marL="240030" indent="0">
              <a:buNone/>
              <a:defRPr sz="840"/>
            </a:lvl2pPr>
            <a:lvl3pPr marL="480060" indent="0">
              <a:buNone/>
              <a:defRPr sz="840"/>
            </a:lvl3pPr>
            <a:lvl4pPr marL="720090" indent="0">
              <a:buNone/>
              <a:defRPr sz="840"/>
            </a:lvl4pPr>
            <a:lvl5pPr marL="960120" indent="0">
              <a:buNone/>
              <a:defRPr sz="840"/>
            </a:lvl5pPr>
            <a:lvl6pPr marL="1200150" indent="0">
              <a:buNone/>
              <a:defRPr sz="840"/>
            </a:lvl6pPr>
            <a:lvl7pPr marL="1440180" indent="0">
              <a:buNone/>
              <a:defRPr sz="840"/>
            </a:lvl7pPr>
            <a:lvl8pPr marL="1680210" indent="0">
              <a:buNone/>
              <a:defRPr sz="840"/>
            </a:lvl8pPr>
            <a:lvl9pPr marL="1920240" indent="0">
              <a:buNone/>
              <a:defRPr sz="840"/>
            </a:lvl9pPr>
          </a:lstStyle>
          <a:p>
            <a:r>
              <a:rPr lang="pl-P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4" y="2817846"/>
            <a:ext cx="3857632" cy="259199"/>
          </a:xfrm>
        </p:spPr>
        <p:txBody>
          <a:bodyPr>
            <a:normAutofit/>
          </a:bodyPr>
          <a:lstStyle>
            <a:lvl1pPr marL="0" indent="0">
              <a:buNone/>
              <a:defRPr sz="630"/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16803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3" y="760095"/>
            <a:ext cx="3857633" cy="1040130"/>
          </a:xfrm>
        </p:spPr>
        <p:txBody>
          <a:bodyPr/>
          <a:lstStyle>
            <a:lvl1pPr>
              <a:defRPr sz="2520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3" y="1920240"/>
            <a:ext cx="3857633" cy="1240155"/>
          </a:xfrm>
        </p:spPr>
        <p:txBody>
          <a:bodyPr anchor="ctr">
            <a:normAutofit/>
          </a:bodyPr>
          <a:lstStyle>
            <a:lvl1pPr marL="0" indent="0">
              <a:buNone/>
              <a:defRPr sz="945"/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841107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8335" y="760095"/>
            <a:ext cx="3496445" cy="1219771"/>
          </a:xfrm>
        </p:spPr>
        <p:txBody>
          <a:bodyPr/>
          <a:lstStyle>
            <a:lvl1pPr>
              <a:defRPr sz="2520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843764" y="1979867"/>
            <a:ext cx="3181884" cy="17964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735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marL="0" lvl="0" indent="0">
              <a:buNone/>
            </a:pPr>
            <a:r>
              <a:rPr lang="pl-PL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3" y="2284095"/>
            <a:ext cx="3857633" cy="880110"/>
          </a:xfrm>
        </p:spPr>
        <p:txBody>
          <a:bodyPr anchor="ctr">
            <a:normAutofit/>
          </a:bodyPr>
          <a:lstStyle>
            <a:lvl1pPr marL="0" indent="0">
              <a:buNone/>
              <a:defRPr sz="945"/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2639" y="509908"/>
            <a:ext cx="350510" cy="1077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405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78292" y="1372239"/>
            <a:ext cx="350510" cy="1077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6405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088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3" y="1640205"/>
            <a:ext cx="3857634" cy="867920"/>
          </a:xfrm>
        </p:spPr>
        <p:txBody>
          <a:bodyPr anchor="b"/>
          <a:lstStyle>
            <a:lvl1pPr algn="l">
              <a:defRPr sz="2100" b="0" cap="none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3" y="2508125"/>
            <a:ext cx="3857633" cy="451710"/>
          </a:xfrm>
        </p:spPr>
        <p:txBody>
          <a:bodyPr anchor="t"/>
          <a:lstStyle>
            <a:lvl1pPr marL="0" indent="0" algn="l">
              <a:buNone/>
              <a:defRPr sz="105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4003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2pPr>
            <a:lvl3pPr marL="48006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3pPr>
            <a:lvl4pPr marL="72009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4pPr>
            <a:lvl5pPr marL="96012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5pPr>
            <a:lvl6pPr marL="120015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6pPr>
            <a:lvl7pPr marL="144018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7pPr>
            <a:lvl8pPr marL="168021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8pPr>
            <a:lvl9pPr marL="192024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82958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205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57" y="1040130"/>
            <a:ext cx="1288054" cy="302538"/>
          </a:xfrm>
        </p:spPr>
        <p:txBody>
          <a:bodyPr anchor="b">
            <a:noAutofit/>
          </a:bodyPr>
          <a:lstStyle>
            <a:lvl1pPr marL="0" indent="0">
              <a:buNone/>
              <a:defRPr sz="126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285187" y="1400175"/>
            <a:ext cx="1279524" cy="1884402"/>
          </a:xfrm>
        </p:spPr>
        <p:txBody>
          <a:bodyPr anchor="t">
            <a:normAutofit/>
          </a:bodyPr>
          <a:lstStyle>
            <a:lvl1pPr marL="0" indent="0">
              <a:buNone/>
              <a:defRPr sz="735"/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97521" y="1040130"/>
            <a:ext cx="1283410" cy="302538"/>
          </a:xfrm>
        </p:spPr>
        <p:txBody>
          <a:bodyPr anchor="b">
            <a:noAutofit/>
          </a:bodyPr>
          <a:lstStyle>
            <a:lvl1pPr marL="0" indent="0">
              <a:buNone/>
              <a:defRPr sz="126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1692908" y="1400175"/>
            <a:ext cx="1288023" cy="1884402"/>
          </a:xfrm>
        </p:spPr>
        <p:txBody>
          <a:bodyPr anchor="t">
            <a:normAutofit/>
          </a:bodyPr>
          <a:lstStyle>
            <a:lvl1pPr marL="0" indent="0">
              <a:buNone/>
              <a:defRPr sz="735"/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114157" y="1040130"/>
            <a:ext cx="1281606" cy="302538"/>
          </a:xfrm>
        </p:spPr>
        <p:txBody>
          <a:bodyPr anchor="b">
            <a:noAutofit/>
          </a:bodyPr>
          <a:lstStyle>
            <a:lvl1pPr marL="0" indent="0">
              <a:buNone/>
              <a:defRPr sz="126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3114157" y="1400175"/>
            <a:ext cx="1281606" cy="1884402"/>
          </a:xfrm>
        </p:spPr>
        <p:txBody>
          <a:bodyPr anchor="t">
            <a:normAutofit/>
          </a:bodyPr>
          <a:lstStyle>
            <a:lvl1pPr marL="0" indent="0">
              <a:buNone/>
              <a:defRPr sz="735"/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1628670" y="1120140"/>
            <a:ext cx="0" cy="208026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043140" y="1120140"/>
            <a:ext cx="0" cy="208261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87446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205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5187" y="2231748"/>
            <a:ext cx="1285075" cy="302538"/>
          </a:xfrm>
        </p:spPr>
        <p:txBody>
          <a:bodyPr anchor="b">
            <a:noAutofit/>
          </a:bodyPr>
          <a:lstStyle>
            <a:lvl1pPr marL="0" indent="0">
              <a:buNone/>
              <a:defRPr sz="126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285187" y="1160145"/>
            <a:ext cx="1285075" cy="8001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40"/>
            </a:lvl1pPr>
            <a:lvl2pPr marL="240030" indent="0">
              <a:buNone/>
              <a:defRPr sz="840"/>
            </a:lvl2pPr>
            <a:lvl3pPr marL="480060" indent="0">
              <a:buNone/>
              <a:defRPr sz="840"/>
            </a:lvl3pPr>
            <a:lvl4pPr marL="720090" indent="0">
              <a:buNone/>
              <a:defRPr sz="840"/>
            </a:lvl4pPr>
            <a:lvl5pPr marL="960120" indent="0">
              <a:buNone/>
              <a:defRPr sz="840"/>
            </a:lvl5pPr>
            <a:lvl6pPr marL="1200150" indent="0">
              <a:buNone/>
              <a:defRPr sz="840"/>
            </a:lvl6pPr>
            <a:lvl7pPr marL="1440180" indent="0">
              <a:buNone/>
              <a:defRPr sz="840"/>
            </a:lvl7pPr>
            <a:lvl8pPr marL="1680210" indent="0">
              <a:buNone/>
              <a:defRPr sz="840"/>
            </a:lvl8pPr>
            <a:lvl9pPr marL="1920240" indent="0">
              <a:buNone/>
              <a:defRPr sz="840"/>
            </a:lvl9pPr>
          </a:lstStyle>
          <a:p>
            <a:r>
              <a:rPr lang="pl-PL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285187" y="2534287"/>
            <a:ext cx="1285075" cy="346074"/>
          </a:xfrm>
        </p:spPr>
        <p:txBody>
          <a:bodyPr anchor="t">
            <a:normAutofit/>
          </a:bodyPr>
          <a:lstStyle>
            <a:lvl1pPr marL="0" indent="0">
              <a:buNone/>
              <a:defRPr sz="735"/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00019" y="2231748"/>
            <a:ext cx="1280912" cy="302538"/>
          </a:xfrm>
        </p:spPr>
        <p:txBody>
          <a:bodyPr anchor="b">
            <a:noAutofit/>
          </a:bodyPr>
          <a:lstStyle>
            <a:lvl1pPr marL="0" indent="0">
              <a:buNone/>
              <a:defRPr sz="126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1700018" y="1160145"/>
            <a:ext cx="1280912" cy="8001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40"/>
            </a:lvl1pPr>
            <a:lvl2pPr marL="240030" indent="0">
              <a:buNone/>
              <a:defRPr sz="840"/>
            </a:lvl2pPr>
            <a:lvl3pPr marL="480060" indent="0">
              <a:buNone/>
              <a:defRPr sz="840"/>
            </a:lvl3pPr>
            <a:lvl4pPr marL="720090" indent="0">
              <a:buNone/>
              <a:defRPr sz="840"/>
            </a:lvl4pPr>
            <a:lvl5pPr marL="960120" indent="0">
              <a:buNone/>
              <a:defRPr sz="840"/>
            </a:lvl5pPr>
            <a:lvl6pPr marL="1200150" indent="0">
              <a:buNone/>
              <a:defRPr sz="840"/>
            </a:lvl6pPr>
            <a:lvl7pPr marL="1440180" indent="0">
              <a:buNone/>
              <a:defRPr sz="840"/>
            </a:lvl7pPr>
            <a:lvl8pPr marL="1680210" indent="0">
              <a:buNone/>
              <a:defRPr sz="840"/>
            </a:lvl8pPr>
            <a:lvl9pPr marL="1920240" indent="0">
              <a:buNone/>
              <a:defRPr sz="840"/>
            </a:lvl9pPr>
          </a:lstStyle>
          <a:p>
            <a:r>
              <a:rPr lang="pl-PL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1699427" y="2534286"/>
            <a:ext cx="1282608" cy="346074"/>
          </a:xfrm>
        </p:spPr>
        <p:txBody>
          <a:bodyPr anchor="t">
            <a:normAutofit/>
          </a:bodyPr>
          <a:lstStyle>
            <a:lvl1pPr marL="0" indent="0">
              <a:buNone/>
              <a:defRPr sz="735"/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114157" y="2231748"/>
            <a:ext cx="1281606" cy="302538"/>
          </a:xfrm>
        </p:spPr>
        <p:txBody>
          <a:bodyPr anchor="b">
            <a:noAutofit/>
          </a:bodyPr>
          <a:lstStyle>
            <a:lvl1pPr marL="0" indent="0">
              <a:buNone/>
              <a:defRPr sz="126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3114156" y="1160145"/>
            <a:ext cx="1281606" cy="8001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40"/>
            </a:lvl1pPr>
            <a:lvl2pPr marL="240030" indent="0">
              <a:buNone/>
              <a:defRPr sz="840"/>
            </a:lvl2pPr>
            <a:lvl3pPr marL="480060" indent="0">
              <a:buNone/>
              <a:defRPr sz="840"/>
            </a:lvl3pPr>
            <a:lvl4pPr marL="720090" indent="0">
              <a:buNone/>
              <a:defRPr sz="840"/>
            </a:lvl4pPr>
            <a:lvl5pPr marL="960120" indent="0">
              <a:buNone/>
              <a:defRPr sz="840"/>
            </a:lvl5pPr>
            <a:lvl6pPr marL="1200150" indent="0">
              <a:buNone/>
              <a:defRPr sz="840"/>
            </a:lvl6pPr>
            <a:lvl7pPr marL="1440180" indent="0">
              <a:buNone/>
              <a:defRPr sz="840"/>
            </a:lvl7pPr>
            <a:lvl8pPr marL="1680210" indent="0">
              <a:buNone/>
              <a:defRPr sz="840"/>
            </a:lvl8pPr>
            <a:lvl9pPr marL="1920240" indent="0">
              <a:buNone/>
              <a:defRPr sz="840"/>
            </a:lvl9pPr>
          </a:lstStyle>
          <a:p>
            <a:r>
              <a:rPr lang="pl-PL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3114102" y="2534285"/>
            <a:ext cx="1283304" cy="346074"/>
          </a:xfrm>
        </p:spPr>
        <p:txBody>
          <a:bodyPr anchor="t">
            <a:normAutofit/>
          </a:bodyPr>
          <a:lstStyle>
            <a:lvl1pPr marL="0" indent="0">
              <a:buNone/>
              <a:defRPr sz="735"/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628670" y="1120140"/>
            <a:ext cx="0" cy="208026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043140" y="1120140"/>
            <a:ext cx="0" cy="208261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56178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782869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29713" y="225862"/>
            <a:ext cx="766050" cy="3058716"/>
          </a:xfrm>
        </p:spPr>
        <p:txBody>
          <a:bodyPr vert="eaVert" anchor="b" anchorCtr="0"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5187" y="405933"/>
            <a:ext cx="3244606" cy="2878645"/>
          </a:xfrm>
        </p:spPr>
        <p:txBody>
          <a:bodyPr vert="eaVert"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366375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29868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1502410"/>
            <a:ext cx="3857633" cy="1005715"/>
          </a:xfrm>
        </p:spPr>
        <p:txBody>
          <a:bodyPr anchor="b"/>
          <a:lstStyle>
            <a:lvl1pPr algn="l">
              <a:defRPr sz="2100" b="0" cap="none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3" y="2508125"/>
            <a:ext cx="3857633" cy="451710"/>
          </a:xfrm>
        </p:spPr>
        <p:txBody>
          <a:bodyPr anchor="t"/>
          <a:lstStyle>
            <a:lvl1pPr marL="0" indent="0" algn="l">
              <a:buNone/>
              <a:defRPr sz="105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4003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2pPr>
            <a:lvl3pPr marL="48006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3pPr>
            <a:lvl4pPr marL="72009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4pPr>
            <a:lvl5pPr marL="96012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5pPr>
            <a:lvl6pPr marL="120015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6pPr>
            <a:lvl7pPr marL="144018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7pPr>
            <a:lvl8pPr marL="168021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8pPr>
            <a:lvl9pPr marL="1920240" indent="0">
              <a:buNone/>
              <a:defRPr sz="73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443970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2250" y="1081802"/>
            <a:ext cx="1921609" cy="2202776"/>
          </a:xfrm>
        </p:spPr>
        <p:txBody>
          <a:bodyPr>
            <a:normAutofit/>
          </a:bodyPr>
          <a:lstStyle>
            <a:lvl1pPr>
              <a:defRPr sz="945"/>
            </a:lvl1pPr>
            <a:lvl2pPr>
              <a:defRPr sz="840"/>
            </a:lvl2pPr>
            <a:lvl3pPr>
              <a:defRPr sz="735"/>
            </a:lvl3pPr>
            <a:lvl4pPr>
              <a:defRPr sz="630"/>
            </a:lvl4pPr>
            <a:lvl5pPr>
              <a:defRPr sz="630"/>
            </a:lvl5pPr>
            <a:lvl6pPr>
              <a:defRPr sz="630"/>
            </a:lvl6pPr>
            <a:lvl7pPr>
              <a:defRPr sz="630"/>
            </a:lvl7pPr>
            <a:lvl8pPr>
              <a:defRPr sz="630"/>
            </a:lvl8pPr>
            <a:lvl9pPr>
              <a:defRPr sz="630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71540" y="1079449"/>
            <a:ext cx="1921610" cy="2205129"/>
          </a:xfrm>
        </p:spPr>
        <p:txBody>
          <a:bodyPr>
            <a:normAutofit/>
          </a:bodyPr>
          <a:lstStyle>
            <a:lvl1pPr>
              <a:defRPr sz="945"/>
            </a:lvl1pPr>
            <a:lvl2pPr>
              <a:defRPr sz="840"/>
            </a:lvl2pPr>
            <a:lvl3pPr>
              <a:defRPr sz="735"/>
            </a:lvl3pPr>
            <a:lvl4pPr>
              <a:defRPr sz="630"/>
            </a:lvl4pPr>
            <a:lvl5pPr>
              <a:defRPr sz="630"/>
            </a:lvl5pPr>
            <a:lvl6pPr>
              <a:defRPr sz="630"/>
            </a:lvl6pPr>
            <a:lvl7pPr>
              <a:defRPr sz="630"/>
            </a:lvl7pPr>
            <a:lvl8pPr>
              <a:defRPr sz="630"/>
            </a:lvl8pPr>
            <a:lvl9pPr>
              <a:defRPr sz="630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13527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2250" y="1000125"/>
            <a:ext cx="1921608" cy="302538"/>
          </a:xfrm>
        </p:spPr>
        <p:txBody>
          <a:bodyPr anchor="b">
            <a:noAutofit/>
          </a:bodyPr>
          <a:lstStyle>
            <a:lvl1pPr marL="0" indent="0">
              <a:buNone/>
              <a:defRPr sz="126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250" y="1320165"/>
            <a:ext cx="1921609" cy="1964412"/>
          </a:xfrm>
        </p:spPr>
        <p:txBody>
          <a:bodyPr>
            <a:normAutofit/>
          </a:bodyPr>
          <a:lstStyle>
            <a:lvl1pPr>
              <a:defRPr sz="945"/>
            </a:lvl1pPr>
            <a:lvl2pPr>
              <a:defRPr sz="840"/>
            </a:lvl2pPr>
            <a:lvl3pPr>
              <a:defRPr sz="735"/>
            </a:lvl3pPr>
            <a:lvl4pPr>
              <a:defRPr sz="630"/>
            </a:lvl4pPr>
            <a:lvl5pPr>
              <a:defRPr sz="630"/>
            </a:lvl5pPr>
            <a:lvl6pPr>
              <a:defRPr sz="630"/>
            </a:lvl6pPr>
            <a:lvl7pPr>
              <a:defRPr sz="630"/>
            </a:lvl7pPr>
            <a:lvl8pPr>
              <a:defRPr sz="630"/>
            </a:lvl8pPr>
            <a:lvl9pPr>
              <a:defRPr sz="630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71540" y="1000125"/>
            <a:ext cx="1921609" cy="302538"/>
          </a:xfrm>
        </p:spPr>
        <p:txBody>
          <a:bodyPr anchor="b">
            <a:noAutofit/>
          </a:bodyPr>
          <a:lstStyle>
            <a:lvl1pPr marL="0" indent="0">
              <a:buNone/>
              <a:defRPr sz="126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71540" y="1320165"/>
            <a:ext cx="1921609" cy="1964412"/>
          </a:xfrm>
        </p:spPr>
        <p:txBody>
          <a:bodyPr>
            <a:normAutofit/>
          </a:bodyPr>
          <a:lstStyle>
            <a:lvl1pPr>
              <a:defRPr sz="945"/>
            </a:lvl1pPr>
            <a:lvl2pPr>
              <a:defRPr sz="840"/>
            </a:lvl2pPr>
            <a:lvl3pPr>
              <a:defRPr sz="735"/>
            </a:lvl3pPr>
            <a:lvl4pPr>
              <a:defRPr sz="630"/>
            </a:lvl4pPr>
            <a:lvl5pPr>
              <a:defRPr sz="630"/>
            </a:lvl5pPr>
            <a:lvl6pPr>
              <a:defRPr sz="630"/>
            </a:lvl6pPr>
            <a:lvl7pPr>
              <a:defRPr sz="630"/>
            </a:lvl7pPr>
            <a:lvl8pPr>
              <a:defRPr sz="630"/>
            </a:lvl8pPr>
            <a:lvl9pPr>
              <a:defRPr sz="630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91597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1/16/17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68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48671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2" y="760095"/>
            <a:ext cx="1486581" cy="760095"/>
          </a:xfrm>
        </p:spPr>
        <p:txBody>
          <a:bodyPr anchor="b"/>
          <a:lstStyle>
            <a:lvl1pPr algn="l">
              <a:defRPr sz="1260" b="0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1323" y="760095"/>
            <a:ext cx="2271134" cy="2400300"/>
          </a:xfrm>
        </p:spPr>
        <p:txBody>
          <a:bodyPr anchor="ctr">
            <a:normAutofit/>
          </a:bodyPr>
          <a:lstStyle>
            <a:lvl1pPr>
              <a:defRPr sz="1050"/>
            </a:lvl1pPr>
            <a:lvl2pPr>
              <a:defRPr sz="945"/>
            </a:lvl2pPr>
            <a:lvl3pPr>
              <a:defRPr sz="840"/>
            </a:lvl3pPr>
            <a:lvl4pPr>
              <a:defRPr sz="735"/>
            </a:lvl4pPr>
            <a:lvl5pPr>
              <a:defRPr sz="735"/>
            </a:lvl5pPr>
            <a:lvl6pPr>
              <a:defRPr sz="735"/>
            </a:lvl6pPr>
            <a:lvl7pPr>
              <a:defRPr sz="735"/>
            </a:lvl7pPr>
            <a:lvl8pPr>
              <a:defRPr sz="735"/>
            </a:lvl8pPr>
            <a:lvl9pPr>
              <a:defRPr sz="735"/>
            </a:lvl9pPr>
          </a:lstStyle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2" y="1642873"/>
            <a:ext cx="1486581" cy="1520189"/>
          </a:xfrm>
        </p:spPr>
        <p:txBody>
          <a:bodyPr/>
          <a:lstStyle>
            <a:lvl1pPr marL="0" indent="0">
              <a:buNone/>
              <a:defRPr sz="735"/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27206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365" y="973451"/>
            <a:ext cx="2226073" cy="826774"/>
          </a:xfrm>
        </p:spPr>
        <p:txBody>
          <a:bodyPr anchor="b">
            <a:normAutofit/>
          </a:bodyPr>
          <a:lstStyle>
            <a:lvl1pPr algn="l">
              <a:defRPr sz="1890" b="0"/>
            </a:lvl1pPr>
          </a:lstStyle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37598" y="600075"/>
            <a:ext cx="1398872" cy="24003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840"/>
            </a:lvl1pPr>
            <a:lvl2pPr marL="240030" indent="0">
              <a:buNone/>
              <a:defRPr sz="840"/>
            </a:lvl2pPr>
            <a:lvl3pPr marL="480060" indent="0">
              <a:buNone/>
              <a:defRPr sz="840"/>
            </a:lvl3pPr>
            <a:lvl4pPr marL="720090" indent="0">
              <a:buNone/>
              <a:defRPr sz="840"/>
            </a:lvl4pPr>
            <a:lvl5pPr marL="960120" indent="0">
              <a:buNone/>
              <a:defRPr sz="840"/>
            </a:lvl5pPr>
            <a:lvl6pPr marL="1200150" indent="0">
              <a:buNone/>
              <a:defRPr sz="840"/>
            </a:lvl6pPr>
            <a:lvl7pPr marL="1440180" indent="0">
              <a:buNone/>
              <a:defRPr sz="840"/>
            </a:lvl7pPr>
            <a:lvl8pPr marL="1680210" indent="0">
              <a:buNone/>
              <a:defRPr sz="840"/>
            </a:lvl8pPr>
            <a:lvl9pPr marL="1920240" indent="0">
              <a:buNone/>
              <a:defRPr sz="840"/>
            </a:lvl9pPr>
          </a:lstStyle>
          <a:p>
            <a:r>
              <a:rPr lang="pl-P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2" y="1920240"/>
            <a:ext cx="2222609" cy="720090"/>
          </a:xfrm>
        </p:spPr>
        <p:txBody>
          <a:bodyPr>
            <a:normAutofit/>
          </a:bodyPr>
          <a:lstStyle>
            <a:lvl1pPr marL="0" indent="0">
              <a:buNone/>
              <a:defRPr sz="735"/>
            </a:lvl1pPr>
            <a:lvl2pPr marL="240030" indent="0">
              <a:buNone/>
              <a:defRPr sz="630"/>
            </a:lvl2pPr>
            <a:lvl3pPr marL="480060" indent="0">
              <a:buNone/>
              <a:defRPr sz="525"/>
            </a:lvl3pPr>
            <a:lvl4pPr marL="720090" indent="0">
              <a:buNone/>
              <a:defRPr sz="472"/>
            </a:lvl4pPr>
            <a:lvl5pPr marL="960120" indent="0">
              <a:buNone/>
              <a:defRPr sz="472"/>
            </a:lvl5pPr>
            <a:lvl6pPr marL="1200150" indent="0">
              <a:buNone/>
              <a:defRPr sz="472"/>
            </a:lvl6pPr>
            <a:lvl7pPr marL="1440180" indent="0">
              <a:buNone/>
              <a:defRPr sz="472"/>
            </a:lvl7pPr>
            <a:lvl8pPr marL="1680210" indent="0">
              <a:buNone/>
              <a:defRPr sz="472"/>
            </a:lvl8pPr>
            <a:lvl9pPr marL="1920240" indent="0">
              <a:buNone/>
              <a:defRPr sz="472"/>
            </a:lvl9pPr>
          </a:lstStyle>
          <a:p>
            <a:pPr lvl="0"/>
            <a:r>
              <a:rPr lang="pl-P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606023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3670294" y="880110"/>
            <a:ext cx="1642692" cy="1480185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3315117" y="-240030"/>
            <a:ext cx="932339" cy="840105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3670294" y="3200400"/>
            <a:ext cx="577162" cy="520065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89720" y="1400175"/>
            <a:ext cx="2441840" cy="2200275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489293" y="1520190"/>
            <a:ext cx="1376310" cy="1240155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4512913" y="0"/>
            <a:ext cx="399574" cy="5772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2411" y="237677"/>
            <a:ext cx="4110739" cy="735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l-P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2250" y="1077786"/>
            <a:ext cx="3910471" cy="22026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Click to edit Master text styles</a:t>
            </a:r>
          </a:p>
          <a:p>
            <a:pPr lvl="1"/>
            <a:r>
              <a:rPr lang="pl-PL" smtClean="0"/>
              <a:t>Second level</a:t>
            </a:r>
          </a:p>
          <a:p>
            <a:pPr lvl="2"/>
            <a:r>
              <a:rPr lang="pl-PL" smtClean="0"/>
              <a:t>Third level</a:t>
            </a:r>
          </a:p>
          <a:p>
            <a:pPr lvl="3"/>
            <a:r>
              <a:rPr lang="pl-PL" smtClean="0"/>
              <a:t>Fourth level</a:t>
            </a:r>
          </a:p>
          <a:p>
            <a:pPr lvl="4"/>
            <a:r>
              <a:rPr lang="pl-P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4395421" y="953515"/>
            <a:ext cx="520064" cy="133226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578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&lt;data/godzina&gt;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3743021" y="1706680"/>
            <a:ext cx="2026392" cy="1332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578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algn="ctr"/>
            <a:r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&lt;stopka&gt;</a:t>
            </a:r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4525025" y="155262"/>
            <a:ext cx="366371" cy="40303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47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53304388-89D9-40AE-9B16-DF930FD3BF1E}" type="slidenum">
              <a:rPr lang="pl-PL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pl-PL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7666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50" r:id="rId1"/>
    <p:sldLayoutId id="2147483951" r:id="rId2"/>
    <p:sldLayoutId id="2147483952" r:id="rId3"/>
    <p:sldLayoutId id="2147483953" r:id="rId4"/>
    <p:sldLayoutId id="2147483954" r:id="rId5"/>
    <p:sldLayoutId id="2147483955" r:id="rId6"/>
    <p:sldLayoutId id="2147483956" r:id="rId7"/>
    <p:sldLayoutId id="2147483957" r:id="rId8"/>
    <p:sldLayoutId id="2147483958" r:id="rId9"/>
    <p:sldLayoutId id="2147483959" r:id="rId10"/>
    <p:sldLayoutId id="2147483960" r:id="rId11"/>
    <p:sldLayoutId id="2147483961" r:id="rId12"/>
    <p:sldLayoutId id="2147483962" r:id="rId13"/>
    <p:sldLayoutId id="2147483963" r:id="rId14"/>
    <p:sldLayoutId id="2147483964" r:id="rId15"/>
    <p:sldLayoutId id="2147483965" r:id="rId16"/>
    <p:sldLayoutId id="2147483966" r:id="rId17"/>
  </p:sldLayoutIdLst>
  <p:txStyles>
    <p:titleStyle>
      <a:lvl1pPr algn="l" defTabSz="240034" rtl="0" eaLnBrk="1" latinLnBrk="0" hangingPunct="1">
        <a:spcBef>
          <a:spcPct val="0"/>
        </a:spcBef>
        <a:buNone/>
        <a:defRPr sz="2205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80026" indent="-180026" algn="l" defTabSz="240034" rtl="0" eaLnBrk="1" latinLnBrk="0" hangingPunct="1">
        <a:spcBef>
          <a:spcPts val="525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390055" indent="-150021" algn="l" defTabSz="240034" rtl="0" eaLnBrk="1" latinLnBrk="0" hangingPunct="1">
        <a:spcBef>
          <a:spcPts val="525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945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600086" indent="-120017" algn="l" defTabSz="240034" rtl="0" eaLnBrk="1" latinLnBrk="0" hangingPunct="1">
        <a:spcBef>
          <a:spcPts val="525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84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840119" indent="-120017" algn="l" defTabSz="240034" rtl="0" eaLnBrk="1" latinLnBrk="0" hangingPunct="1">
        <a:spcBef>
          <a:spcPts val="525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35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080153" indent="-120017" algn="l" defTabSz="240034" rtl="0" eaLnBrk="1" latinLnBrk="0" hangingPunct="1">
        <a:spcBef>
          <a:spcPts val="525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35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320187" indent="-120017" algn="l" defTabSz="240034" rtl="0" eaLnBrk="1" latinLnBrk="0" hangingPunct="1">
        <a:spcBef>
          <a:spcPts val="525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35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1560221" indent="-120017" algn="l" defTabSz="240034" rtl="0" eaLnBrk="1" latinLnBrk="0" hangingPunct="1">
        <a:spcBef>
          <a:spcPts val="525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35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1800255" indent="-120017" algn="l" defTabSz="240034" rtl="0" eaLnBrk="1" latinLnBrk="0" hangingPunct="1">
        <a:spcBef>
          <a:spcPts val="525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35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040289" indent="-120017" algn="l" defTabSz="240034" rtl="0" eaLnBrk="1" latinLnBrk="0" hangingPunct="1">
        <a:spcBef>
          <a:spcPts val="525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735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240034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1pPr>
      <a:lvl2pPr marL="240034" algn="l" defTabSz="240034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80068" algn="l" defTabSz="240034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20102" algn="l" defTabSz="240034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960136" algn="l" defTabSz="240034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200170" algn="l" defTabSz="240034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440204" algn="l" defTabSz="240034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680238" algn="l" defTabSz="240034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1920272" algn="l" defTabSz="240034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36" y="394977"/>
            <a:ext cx="3583525" cy="25700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580680" y="393320"/>
            <a:ext cx="4147200" cy="48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pl-PL" sz="3600" b="1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AlphaGo</a:t>
            </a:r>
            <a:endParaRPr lang="pl-PL" sz="3600" b="1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56" name="Picture 55"/>
          <p:cNvPicPr/>
          <p:nvPr/>
        </p:nvPicPr>
        <p:blipFill>
          <a:blip r:embed="rId2"/>
          <a:stretch/>
        </p:blipFill>
        <p:spPr>
          <a:xfrm>
            <a:off x="682560" y="1033560"/>
            <a:ext cx="3943440" cy="184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90400" y="474480"/>
            <a:ext cx="4147200" cy="48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pl-PL" sz="3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Podsumowanie</a:t>
            </a:r>
          </a:p>
        </p:txBody>
      </p:sp>
      <p:sp>
        <p:nvSpPr>
          <p:cNvPr id="58" name="TextShape 2"/>
          <p:cNvSpPr txBox="1"/>
          <p:nvPr/>
        </p:nvSpPr>
        <p:spPr>
          <a:xfrm>
            <a:off x="576000" y="1296000"/>
            <a:ext cx="4147200" cy="1670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buClr>
                <a:srgbClr val="000000"/>
              </a:buClr>
              <a:buSzPct val="45000"/>
              <a:buFont typeface="Meiryo" charset="-128"/>
              <a:buChar char="♟"/>
            </a:pPr>
            <a:r>
              <a:rPr lang="pl-PL" sz="2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</a:rPr>
              <a:t>Teoria gier a matematyka</a:t>
            </a:r>
          </a:p>
          <a:p>
            <a:pPr marL="565200" indent="-457200">
              <a:buClr>
                <a:srgbClr val="000000"/>
              </a:buClr>
              <a:buSzPct val="45000"/>
              <a:buFont typeface="Meiryo" charset="-128"/>
              <a:buChar char="♟"/>
            </a:pPr>
            <a:r>
              <a:rPr lang="pl-PL" sz="2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</a:rPr>
              <a:t>Zastosowanie</a:t>
            </a:r>
          </a:p>
          <a:p>
            <a:pPr marL="565200" indent="-457200">
              <a:buClr>
                <a:srgbClr val="000000"/>
              </a:buClr>
              <a:buSzPct val="45000"/>
              <a:buFont typeface="Meiryo" charset="-128"/>
              <a:buChar char="♟"/>
            </a:pPr>
            <a:r>
              <a:rPr lang="pl-PL" sz="26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iberation Sans Narrow"/>
              </a:rPr>
              <a:t>Brak uniwersalizmu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Shape 1"/>
          <p:cNvSpPr txBox="1"/>
          <p:nvPr/>
        </p:nvSpPr>
        <p:spPr>
          <a:xfrm>
            <a:off x="590400" y="625978"/>
            <a:ext cx="4376578" cy="48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pl-PL" sz="3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Charakteryzacja teorii gier</a:t>
            </a:r>
          </a:p>
        </p:txBody>
      </p:sp>
      <p:sp>
        <p:nvSpPr>
          <p:cNvPr id="41" name="TextShape 2"/>
          <p:cNvSpPr txBox="1"/>
          <p:nvPr/>
        </p:nvSpPr>
        <p:spPr>
          <a:xfrm>
            <a:off x="590400" y="1190829"/>
            <a:ext cx="4147200" cy="1670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buClr>
                <a:srgbClr val="000000"/>
              </a:buClr>
              <a:buSzPct val="45000"/>
            </a:pPr>
            <a:r>
              <a:rPr lang="pl-PL" sz="1219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 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pl-PL" sz="1219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mbria"/>
              </a:rPr>
              <a:t>Teorię gier można scharakteryzować jako naukę o strategicznym działaniu w warunkach konfliktu i kooperacji. Obszarem zainteresowania teorii gier są problemy związane z decyzjami w układach z wieloma uczestnikami (graczami), z których każdy ma pewne swoje preferencje, określające jego sposób działania (w ramach ustalonych reguł), od których zależy jego wypłata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90400" y="474480"/>
            <a:ext cx="4147200" cy="48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pl-PL" sz="2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Elementy teorii gier</a:t>
            </a:r>
          </a:p>
        </p:txBody>
      </p:sp>
      <p:sp>
        <p:nvSpPr>
          <p:cNvPr id="43" name="TextShape 2"/>
          <p:cNvSpPr txBox="1"/>
          <p:nvPr/>
        </p:nvSpPr>
        <p:spPr>
          <a:xfrm>
            <a:off x="590400" y="1033920"/>
            <a:ext cx="4147200" cy="1670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50900" indent="-342900">
              <a:buClr>
                <a:srgbClr val="000000"/>
              </a:buClr>
              <a:buSzPct val="45000"/>
              <a:buFont typeface="Meiryo" charset="-128"/>
              <a:buChar char="♟"/>
            </a:pPr>
            <a:r>
              <a:rPr lang="pl-PL" sz="2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Gracze</a:t>
            </a:r>
          </a:p>
          <a:p>
            <a:pPr marL="450900" indent="-342900">
              <a:buClr>
                <a:srgbClr val="000000"/>
              </a:buClr>
              <a:buSzPct val="45000"/>
              <a:buFont typeface="Meiryo" charset="-128"/>
              <a:buChar char="♟"/>
            </a:pPr>
            <a:r>
              <a:rPr lang="pl-PL" sz="2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Wyplata</a:t>
            </a:r>
          </a:p>
          <a:p>
            <a:pPr marL="450900" indent="-342900">
              <a:buClr>
                <a:srgbClr val="000000"/>
              </a:buClr>
              <a:buSzPct val="45000"/>
              <a:buFont typeface="Meiryo" charset="-128"/>
              <a:buChar char="♟"/>
            </a:pPr>
            <a:r>
              <a:rPr lang="pl-PL" sz="2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Zbiór zasad</a:t>
            </a:r>
          </a:p>
          <a:p>
            <a:pPr marL="450900" indent="-342900">
              <a:buClr>
                <a:srgbClr val="000000"/>
              </a:buClr>
              <a:buSzPct val="45000"/>
              <a:buFont typeface="Meiryo" charset="-128"/>
              <a:buChar char="♟"/>
            </a:pPr>
            <a:r>
              <a:rPr lang="pl-PL" sz="2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Zbiór wyników</a:t>
            </a:r>
          </a:p>
          <a:p>
            <a:pPr marL="450900" indent="-342900">
              <a:buClr>
                <a:srgbClr val="000000"/>
              </a:buClr>
              <a:buSzPct val="45000"/>
              <a:buFont typeface="Meiryo" charset="-128"/>
              <a:buChar char="♟"/>
            </a:pPr>
            <a:r>
              <a:rPr lang="pl-PL" sz="22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Interakcja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90400" y="474480"/>
            <a:ext cx="4147200" cy="48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pl-PL" sz="3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Dylemat więźnia</a:t>
            </a:r>
          </a:p>
        </p:txBody>
      </p:sp>
      <p:sp>
        <p:nvSpPr>
          <p:cNvPr id="45" name="TextShape 2"/>
          <p:cNvSpPr txBox="1"/>
          <p:nvPr/>
        </p:nvSpPr>
        <p:spPr>
          <a:xfrm>
            <a:off x="655328" y="967769"/>
            <a:ext cx="4147200" cy="1670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pl-PL" sz="1219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48226"/>
              </p:ext>
            </p:extLst>
          </p:nvPr>
        </p:nvGraphicFramePr>
        <p:xfrm>
          <a:off x="708795" y="1190344"/>
          <a:ext cx="3955185" cy="196074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318662"/>
                <a:gridCol w="1318128"/>
                <a:gridCol w="1318395"/>
              </a:tblGrid>
              <a:tr h="37333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WIĘZIEŃ 1 NIE WSPÓŁPRACUJE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WIĘŹIEŃ 1 WSPÓŁPRACUJE</a:t>
                      </a:r>
                      <a:endParaRPr lang="en-US" dirty="0"/>
                    </a:p>
                  </a:txBody>
                  <a:tcPr/>
                </a:tc>
              </a:tr>
              <a:tr h="653072">
                <a:tc>
                  <a:txBody>
                    <a:bodyPr/>
                    <a:lstStyle/>
                    <a:p>
                      <a:r>
                        <a:rPr lang="en-US" b="1" dirty="0" smtClean="0"/>
                        <a:t>WIĘZIEŃ 2 NIE</a:t>
                      </a:r>
                      <a:r>
                        <a:rPr lang="en-US" b="1" baseline="0" dirty="0" smtClean="0"/>
                        <a:t> WSPÓŁPRACUJE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1" dirty="0" smtClean="0">
                          <a:latin typeface="+mn-lt"/>
                        </a:rPr>
                        <a:t>Po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rok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więzienia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dla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każdego</a:t>
                      </a:r>
                      <a:r>
                        <a:rPr lang="en-US" sz="800" b="1" baseline="0" dirty="0" smtClean="0">
                          <a:latin typeface="+mn-lt"/>
                        </a:rPr>
                        <a:t> z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graczy</a:t>
                      </a:r>
                      <a:r>
                        <a:rPr lang="en-US" sz="800" b="1" baseline="0" dirty="0" smtClean="0">
                          <a:latin typeface="+mn-lt"/>
                        </a:rPr>
                        <a:t>.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Obu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opłaca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się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zmienić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strategię</a:t>
                      </a:r>
                      <a:endParaRPr lang="en-US" sz="800" b="1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1" dirty="0" err="1" smtClean="0">
                          <a:latin typeface="+mn-lt"/>
                        </a:rPr>
                        <a:t>Więzień</a:t>
                      </a:r>
                      <a:r>
                        <a:rPr lang="en-US" sz="800" b="1" baseline="0" dirty="0" smtClean="0">
                          <a:latin typeface="+mn-lt"/>
                        </a:rPr>
                        <a:t> 1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zostaje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ułaskawiony</a:t>
                      </a:r>
                      <a:r>
                        <a:rPr lang="en-US" sz="800" b="1" baseline="0" dirty="0" smtClean="0">
                          <a:latin typeface="+mn-lt"/>
                        </a:rPr>
                        <a:t>.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Więzień</a:t>
                      </a:r>
                      <a:r>
                        <a:rPr lang="en-US" sz="800" b="1" baseline="0" dirty="0" smtClean="0">
                          <a:latin typeface="+mn-lt"/>
                        </a:rPr>
                        <a:t> 2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dostaje</a:t>
                      </a:r>
                      <a:r>
                        <a:rPr lang="en-US" sz="800" b="1" baseline="0" dirty="0" smtClean="0">
                          <a:latin typeface="+mn-lt"/>
                        </a:rPr>
                        <a:t> 4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lata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więzienia</a:t>
                      </a:r>
                      <a:r>
                        <a:rPr lang="en-US" sz="800" b="1" baseline="0" dirty="0" smtClean="0">
                          <a:latin typeface="+mn-lt"/>
                        </a:rPr>
                        <a:t>.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Opłaca</a:t>
                      </a:r>
                      <a:r>
                        <a:rPr lang="en-US" sz="800" b="1" baseline="0" dirty="0" smtClean="0">
                          <a:latin typeface="+mn-lt"/>
                        </a:rPr>
                        <a:t> mu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się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zmienić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strategię</a:t>
                      </a:r>
                      <a:r>
                        <a:rPr lang="en-US" sz="800" b="1" baseline="0" dirty="0" smtClean="0">
                          <a:latin typeface="+mn-lt"/>
                        </a:rPr>
                        <a:t>.</a:t>
                      </a:r>
                      <a:endParaRPr lang="en-US" sz="800" b="1" dirty="0">
                        <a:latin typeface="+mn-lt"/>
                      </a:endParaRPr>
                    </a:p>
                  </a:txBody>
                  <a:tcPr/>
                </a:tc>
              </a:tr>
              <a:tr h="880227">
                <a:tc>
                  <a:txBody>
                    <a:bodyPr/>
                    <a:lstStyle/>
                    <a:p>
                      <a:r>
                        <a:rPr lang="en-US" b="1" dirty="0" smtClean="0"/>
                        <a:t>WIĘZIĘŃ</a:t>
                      </a:r>
                      <a:r>
                        <a:rPr lang="en-US" b="1" baseline="0" dirty="0" smtClean="0"/>
                        <a:t> 2 WPÓŁPRACUJE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24003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Więzień</a:t>
                      </a:r>
                      <a:r>
                        <a:rPr lang="en-US" sz="8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2 </a:t>
                      </a:r>
                      <a:r>
                        <a:rPr lang="en-US" sz="800" b="1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zostaje</a:t>
                      </a:r>
                      <a:r>
                        <a:rPr lang="en-US" sz="8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800" b="1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ułaskawiony</a:t>
                      </a:r>
                      <a:r>
                        <a:rPr lang="en-US" sz="8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en-US" sz="800" b="1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Więzień</a:t>
                      </a:r>
                      <a:r>
                        <a:rPr lang="en-US" sz="8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1 </a:t>
                      </a:r>
                      <a:r>
                        <a:rPr lang="en-US" sz="800" b="1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dostaje</a:t>
                      </a:r>
                      <a:r>
                        <a:rPr lang="en-US" sz="8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4 </a:t>
                      </a:r>
                      <a:r>
                        <a:rPr lang="en-US" sz="800" b="1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lata</a:t>
                      </a:r>
                      <a:r>
                        <a:rPr lang="en-US" sz="8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800" b="1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więzienia</a:t>
                      </a:r>
                      <a:r>
                        <a:rPr lang="en-US" sz="8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 </a:t>
                      </a:r>
                      <a:r>
                        <a:rPr lang="en-US" sz="800" b="1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Opłaca</a:t>
                      </a:r>
                      <a:r>
                        <a:rPr lang="en-US" sz="8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mu </a:t>
                      </a:r>
                      <a:r>
                        <a:rPr lang="en-US" sz="800" b="1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się</a:t>
                      </a:r>
                      <a:r>
                        <a:rPr lang="en-US" sz="8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800" b="1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zmienić</a:t>
                      </a:r>
                      <a:r>
                        <a:rPr lang="en-US" sz="8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800" b="1" kern="12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strategię</a:t>
                      </a:r>
                      <a:r>
                        <a:rPr lang="en-US" sz="800" b="1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sz="800" b="1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800" b="1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800" b="1" dirty="0" err="1" smtClean="0">
                          <a:latin typeface="+mn-lt"/>
                        </a:rPr>
                        <a:t>Obydwoje</a:t>
                      </a:r>
                      <a:r>
                        <a:rPr lang="en-US" sz="800" b="1" dirty="0" smtClean="0">
                          <a:latin typeface="+mn-lt"/>
                        </a:rPr>
                        <a:t> </a:t>
                      </a:r>
                      <a:r>
                        <a:rPr lang="en-US" sz="800" b="1" dirty="0" err="1" smtClean="0">
                          <a:latin typeface="+mn-lt"/>
                        </a:rPr>
                        <a:t>gracze</a:t>
                      </a:r>
                      <a:r>
                        <a:rPr lang="en-US" sz="800" b="1" dirty="0" smtClean="0">
                          <a:latin typeface="+mn-lt"/>
                        </a:rPr>
                        <a:t> </a:t>
                      </a:r>
                      <a:r>
                        <a:rPr lang="en-US" sz="800" b="1" dirty="0" err="1" smtClean="0">
                          <a:latin typeface="+mn-lt"/>
                        </a:rPr>
                        <a:t>dostają</a:t>
                      </a:r>
                      <a:r>
                        <a:rPr lang="en-US" sz="800" b="1" dirty="0" smtClean="0">
                          <a:latin typeface="+mn-lt"/>
                        </a:rPr>
                        <a:t> 3 </a:t>
                      </a:r>
                      <a:r>
                        <a:rPr lang="en-US" sz="800" b="1" dirty="0" err="1" smtClean="0">
                          <a:latin typeface="+mn-lt"/>
                        </a:rPr>
                        <a:t>lata</a:t>
                      </a:r>
                      <a:r>
                        <a:rPr lang="en-US" sz="800" b="1" dirty="0" smtClean="0">
                          <a:latin typeface="+mn-lt"/>
                        </a:rPr>
                        <a:t> </a:t>
                      </a:r>
                      <a:r>
                        <a:rPr lang="en-US" sz="800" b="1" dirty="0" err="1" smtClean="0">
                          <a:latin typeface="+mn-lt"/>
                        </a:rPr>
                        <a:t>więzienia</a:t>
                      </a:r>
                      <a:r>
                        <a:rPr lang="en-US" sz="800" b="1" dirty="0" smtClean="0">
                          <a:latin typeface="+mn-lt"/>
                        </a:rPr>
                        <a:t>. </a:t>
                      </a:r>
                      <a:r>
                        <a:rPr lang="en-US" sz="800" b="1" dirty="0" err="1" smtClean="0">
                          <a:latin typeface="+mn-lt"/>
                        </a:rPr>
                        <a:t>Żadnemu</a:t>
                      </a:r>
                      <a:r>
                        <a:rPr lang="en-US" sz="800" b="1" dirty="0" smtClean="0">
                          <a:latin typeface="+mn-lt"/>
                        </a:rPr>
                        <a:t> z </a:t>
                      </a:r>
                      <a:r>
                        <a:rPr lang="en-US" sz="800" b="1" dirty="0" err="1" smtClean="0">
                          <a:latin typeface="+mn-lt"/>
                        </a:rPr>
                        <a:t>nich</a:t>
                      </a:r>
                      <a:r>
                        <a:rPr lang="en-US" sz="800" b="1" dirty="0" smtClean="0">
                          <a:latin typeface="+mn-lt"/>
                        </a:rPr>
                        <a:t> </a:t>
                      </a:r>
                      <a:r>
                        <a:rPr lang="en-US" sz="800" b="1" dirty="0" err="1" smtClean="0">
                          <a:latin typeface="+mn-lt"/>
                        </a:rPr>
                        <a:t>nie</a:t>
                      </a:r>
                      <a:r>
                        <a:rPr lang="en-US" sz="800" b="1" dirty="0" smtClean="0">
                          <a:latin typeface="+mn-lt"/>
                        </a:rPr>
                        <a:t> </a:t>
                      </a:r>
                      <a:r>
                        <a:rPr lang="en-US" sz="800" b="1" dirty="0" err="1" smtClean="0">
                          <a:latin typeface="+mn-lt"/>
                        </a:rPr>
                        <a:t>opłaca</a:t>
                      </a:r>
                      <a:r>
                        <a:rPr lang="en-US" sz="800" b="1" dirty="0" smtClean="0">
                          <a:latin typeface="+mn-lt"/>
                        </a:rPr>
                        <a:t> </a:t>
                      </a:r>
                      <a:r>
                        <a:rPr lang="en-US" sz="800" b="1" dirty="0" err="1" smtClean="0">
                          <a:latin typeface="+mn-lt"/>
                        </a:rPr>
                        <a:t>się</a:t>
                      </a:r>
                      <a:r>
                        <a:rPr lang="en-US" sz="800" b="1" dirty="0" smtClean="0">
                          <a:latin typeface="+mn-lt"/>
                        </a:rPr>
                        <a:t> </a:t>
                      </a:r>
                      <a:r>
                        <a:rPr lang="en-US" sz="800" b="1" dirty="0" err="1" smtClean="0">
                          <a:latin typeface="+mn-lt"/>
                        </a:rPr>
                        <a:t>zmienić</a:t>
                      </a:r>
                      <a:r>
                        <a:rPr lang="en-US" sz="800" b="1" baseline="0" dirty="0" smtClean="0">
                          <a:latin typeface="+mn-lt"/>
                        </a:rPr>
                        <a:t>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strategii</a:t>
                      </a:r>
                      <a:r>
                        <a:rPr lang="en-US" sz="800" b="1" baseline="0" dirty="0" smtClean="0">
                          <a:latin typeface="+mn-lt"/>
                        </a:rPr>
                        <a:t>. Stan </a:t>
                      </a:r>
                      <a:r>
                        <a:rPr lang="en-US" sz="800" b="1" baseline="0" dirty="0" err="1" smtClean="0">
                          <a:latin typeface="+mn-lt"/>
                        </a:rPr>
                        <a:t>równowagi</a:t>
                      </a:r>
                      <a:r>
                        <a:rPr lang="en-US" sz="800" b="1" baseline="0" dirty="0" smtClean="0">
                          <a:latin typeface="+mn-lt"/>
                        </a:rPr>
                        <a:t>.</a:t>
                      </a:r>
                      <a:endParaRPr lang="en-US" sz="800" b="1" dirty="0">
                        <a:latin typeface="+mn-l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590400" y="474480"/>
            <a:ext cx="4147200" cy="48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pl-PL" sz="3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Klasyfikacja gier</a:t>
            </a:r>
          </a:p>
        </p:txBody>
      </p:sp>
      <p:sp>
        <p:nvSpPr>
          <p:cNvPr id="48" name="TextShape 2"/>
          <p:cNvSpPr txBox="1"/>
          <p:nvPr/>
        </p:nvSpPr>
        <p:spPr>
          <a:xfrm>
            <a:off x="671561" y="1326096"/>
            <a:ext cx="4147200" cy="1670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565200" indent="-457200">
              <a:buClr>
                <a:srgbClr val="000000"/>
              </a:buClr>
              <a:buSzPct val="45000"/>
              <a:buFont typeface="ArialUnicodeMS" charset="0"/>
              <a:buChar char="♟"/>
            </a:pPr>
            <a:r>
              <a:rPr lang="pl-PL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Liczba graczy</a:t>
            </a:r>
            <a:endParaRPr lang="pl-PL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buClr>
                <a:srgbClr val="000000"/>
              </a:buClr>
              <a:buSzPct val="45000"/>
              <a:buFont typeface="ArialUnicodeMS" charset="0"/>
              <a:buChar char="♟"/>
            </a:pPr>
            <a:r>
              <a:rPr lang="pl-PL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Suma wypłat</a:t>
            </a:r>
            <a:endParaRPr lang="pl-PL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indent="-457200">
              <a:buClr>
                <a:srgbClr val="000000"/>
              </a:buClr>
              <a:buSzPct val="45000"/>
              <a:buFont typeface="ArialUnicodeMS" charset="0"/>
              <a:buChar char="♟"/>
            </a:pPr>
            <a:r>
              <a:rPr lang="pl-PL" sz="24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Dostępnej informacji</a:t>
            </a:r>
            <a:endParaRPr lang="pl-PL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buClr>
                <a:srgbClr val="000000"/>
              </a:buClr>
              <a:buSzPct val="45000"/>
            </a:pPr>
            <a:r>
              <a:rPr lang="pl-PL" sz="40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lang="pl-PL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90400" y="474480"/>
            <a:ext cx="4147200" cy="48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pl-PL" sz="32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Szachy</a:t>
            </a:r>
          </a:p>
        </p:txBody>
      </p:sp>
      <p:sp>
        <p:nvSpPr>
          <p:cNvPr id="50" name="TextShape 2"/>
          <p:cNvSpPr txBox="1"/>
          <p:nvPr/>
        </p:nvSpPr>
        <p:spPr>
          <a:xfrm>
            <a:off x="839290" y="1174597"/>
            <a:ext cx="4147200" cy="1670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buClr>
                <a:srgbClr val="000000"/>
              </a:buClr>
              <a:buSzPct val="45000"/>
            </a:pPr>
            <a:r>
              <a:rPr lang="pl-PL" sz="1219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 = {Czarne wygrywają, Białe wygrywają, Remis}</a:t>
            </a:r>
            <a:endParaRPr lang="pl-PL" sz="1219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buClr>
                <a:srgbClr val="000000"/>
              </a:buClr>
              <a:buSzPct val="45000"/>
            </a:pPr>
            <a:r>
              <a:rPr lang="pl-PL" sz="1219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pl-PL" sz="1219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</p:txBody>
      </p:sp>
      <p:pic>
        <p:nvPicPr>
          <p:cNvPr id="51" name="Picture 50"/>
          <p:cNvPicPr/>
          <p:nvPr/>
        </p:nvPicPr>
        <p:blipFill>
          <a:blip r:embed="rId2"/>
          <a:stretch/>
        </p:blipFill>
        <p:spPr>
          <a:xfrm>
            <a:off x="1353369" y="1622054"/>
            <a:ext cx="2596406" cy="764043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/>
          <p:cNvPicPr/>
          <p:nvPr/>
        </p:nvPicPr>
        <p:blipFill>
          <a:blip r:embed="rId2"/>
          <a:stretch/>
        </p:blipFill>
        <p:spPr>
          <a:xfrm>
            <a:off x="886320" y="469440"/>
            <a:ext cx="3390480" cy="2649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638" y="323051"/>
            <a:ext cx="4809012" cy="735278"/>
          </a:xfrm>
        </p:spPr>
        <p:txBody>
          <a:bodyPr/>
          <a:lstStyle/>
          <a:p>
            <a:r>
              <a:rPr lang="en-US" sz="2800" b="1" dirty="0" err="1" smtClean="0"/>
              <a:t>Papier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Kamień</a:t>
            </a:r>
            <a:r>
              <a:rPr lang="en-US" sz="2800" b="1" dirty="0" smtClean="0"/>
              <a:t>, </a:t>
            </a:r>
            <a:r>
              <a:rPr lang="en-US" sz="2800" b="1" dirty="0" err="1" smtClean="0"/>
              <a:t>Nożyce</a:t>
            </a:r>
            <a:endParaRPr lang="en-US" sz="2800" b="1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92663725"/>
              </p:ext>
            </p:extLst>
          </p:nvPr>
        </p:nvGraphicFramePr>
        <p:xfrm>
          <a:off x="1261733" y="924179"/>
          <a:ext cx="2574418" cy="1099304"/>
        </p:xfrm>
        <a:graphic>
          <a:graphicData uri="http://schemas.openxmlformats.org/drawingml/2006/table">
            <a:tbl>
              <a:tblPr/>
              <a:tblGrid>
                <a:gridCol w="560907"/>
                <a:gridCol w="719111"/>
                <a:gridCol w="733493"/>
                <a:gridCol w="560907"/>
              </a:tblGrid>
              <a:tr h="23260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A\B</a:t>
                      </a:r>
                      <a:endParaRPr lang="en-US" sz="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papier</a:t>
                      </a:r>
                      <a:endParaRPr lang="en-US" sz="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kamien</a:t>
                      </a:r>
                      <a:endParaRPr lang="en-US" sz="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nozyce</a:t>
                      </a:r>
                      <a:endParaRPr lang="en-US" sz="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papier</a:t>
                      </a:r>
                      <a:endParaRPr lang="en-US" sz="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(0,0)</a:t>
                      </a:r>
                      <a:endParaRPr lang="mr-IN" sz="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(1,-1)</a:t>
                      </a:r>
                      <a:endParaRPr lang="mr-IN" sz="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800" b="0" i="0" u="none" strike="noStrike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(-1,1)</a:t>
                      </a:r>
                      <a:endParaRPr lang="mr-IN" sz="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3260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kamien</a:t>
                      </a:r>
                      <a:endParaRPr lang="en-US" sz="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800" b="0" i="0" u="none" strike="noStrike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(-1,1)</a:t>
                      </a:r>
                      <a:endParaRPr lang="mr-IN" sz="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(0,0)</a:t>
                      </a:r>
                      <a:endParaRPr lang="mr-IN" sz="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(1,-1)</a:t>
                      </a:r>
                      <a:endParaRPr lang="mr-IN" sz="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3260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i="0" u="none" strike="noStrike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nożyce</a:t>
                      </a:r>
                      <a:endParaRPr lang="en-US" sz="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800" b="0" i="0" u="none" strike="noStrike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(1,-1)</a:t>
                      </a:r>
                      <a:endParaRPr lang="mr-IN" sz="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800" b="0" i="0" u="none" strike="noStrike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(-1,1)</a:t>
                      </a:r>
                      <a:endParaRPr lang="mr-IN" sz="8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mr-IN" sz="8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(0,0)</a:t>
                      </a:r>
                      <a:endParaRPr lang="mr-IN" sz="8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48510" marR="48510" marT="76453" marB="76453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22031" y="2169671"/>
            <a:ext cx="4653160" cy="116360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 err="1" smtClean="0"/>
              <a:t>Możliwe</a:t>
            </a:r>
            <a:r>
              <a:rPr lang="en-US" b="1" dirty="0" smtClean="0"/>
              <a:t> </a:t>
            </a:r>
            <a:r>
              <a:rPr lang="en-US" b="1" dirty="0" err="1" smtClean="0"/>
              <a:t>algorytmy</a:t>
            </a:r>
            <a:r>
              <a:rPr lang="en-US" b="1" dirty="0" smtClean="0"/>
              <a:t> </a:t>
            </a:r>
            <a:r>
              <a:rPr lang="en-US" b="1" dirty="0" err="1" smtClean="0"/>
              <a:t>wynaczone</a:t>
            </a:r>
            <a:r>
              <a:rPr lang="en-US" b="1" dirty="0" smtClean="0"/>
              <a:t> </a:t>
            </a:r>
            <a:r>
              <a:rPr lang="en-US" b="1" dirty="0" err="1" smtClean="0"/>
              <a:t>poprzez</a:t>
            </a:r>
            <a:r>
              <a:rPr lang="en-US" b="1" dirty="0" smtClean="0"/>
              <a:t> </a:t>
            </a:r>
            <a:r>
              <a:rPr lang="en-US" b="1" dirty="0" err="1" smtClean="0"/>
              <a:t>badania</a:t>
            </a:r>
            <a:r>
              <a:rPr lang="en-US" b="1" dirty="0" smtClean="0"/>
              <a:t> </a:t>
            </a:r>
            <a:r>
              <a:rPr lang="en-US" b="1" dirty="0" err="1" smtClean="0"/>
              <a:t>na</a:t>
            </a:r>
            <a:r>
              <a:rPr lang="en-US" b="1" dirty="0" smtClean="0"/>
              <a:t> </a:t>
            </a:r>
            <a:r>
              <a:rPr lang="en-US" b="1" dirty="0" err="1" smtClean="0"/>
              <a:t>dużej</a:t>
            </a:r>
            <a:r>
              <a:rPr lang="en-US" b="1" dirty="0" smtClean="0"/>
              <a:t> </a:t>
            </a:r>
            <a:r>
              <a:rPr lang="en-US" b="1" dirty="0" err="1" smtClean="0"/>
              <a:t>liczbie</a:t>
            </a:r>
            <a:r>
              <a:rPr lang="en-US" b="1" dirty="0" smtClean="0"/>
              <a:t> </a:t>
            </a:r>
            <a:r>
              <a:rPr lang="en-US" b="1" dirty="0" err="1" smtClean="0"/>
              <a:t>graczy</a:t>
            </a:r>
            <a:r>
              <a:rPr lang="en-US" b="1" dirty="0" smtClean="0"/>
              <a:t>:</a:t>
            </a:r>
          </a:p>
          <a:p>
            <a:pPr>
              <a:buFont typeface="Meiryo" charset="-128"/>
              <a:buChar char="♟"/>
            </a:pPr>
            <a:r>
              <a:rPr lang="en-US" b="1" dirty="0" smtClean="0"/>
              <a:t>Po </a:t>
            </a:r>
            <a:r>
              <a:rPr lang="en-US" b="1" dirty="0" err="1" smtClean="0"/>
              <a:t>przegranej</a:t>
            </a:r>
            <a:r>
              <a:rPr lang="en-US" b="1" dirty="0" smtClean="0"/>
              <a:t> </a:t>
            </a:r>
            <a:r>
              <a:rPr lang="en-US" b="1" dirty="0" err="1" smtClean="0"/>
              <a:t>zmiana</a:t>
            </a:r>
            <a:r>
              <a:rPr lang="en-US" b="1" dirty="0" smtClean="0"/>
              <a:t> </a:t>
            </a:r>
            <a:r>
              <a:rPr lang="en-US" b="1" dirty="0" err="1" smtClean="0"/>
              <a:t>na</a:t>
            </a:r>
            <a:r>
              <a:rPr lang="en-US" b="1" dirty="0" smtClean="0"/>
              <a:t> </a:t>
            </a:r>
            <a:r>
              <a:rPr lang="en-US" b="1" dirty="0" err="1" smtClean="0"/>
              <a:t>wartość</a:t>
            </a:r>
            <a:r>
              <a:rPr lang="en-US" b="1" dirty="0" smtClean="0"/>
              <a:t> </a:t>
            </a:r>
            <a:r>
              <a:rPr lang="en-US" b="1" dirty="0" err="1" smtClean="0"/>
              <a:t>która</a:t>
            </a:r>
            <a:r>
              <a:rPr lang="en-US" b="1" dirty="0" smtClean="0"/>
              <a:t> </a:t>
            </a:r>
            <a:r>
              <a:rPr lang="en-US" b="1" dirty="0" err="1" smtClean="0"/>
              <a:t>wygrałaby</a:t>
            </a:r>
            <a:r>
              <a:rPr lang="en-US" b="1" dirty="0" smtClean="0"/>
              <a:t> z </a:t>
            </a:r>
            <a:r>
              <a:rPr lang="en-US" b="1" dirty="0" err="1" smtClean="0"/>
              <a:t>wyborem</a:t>
            </a:r>
            <a:r>
              <a:rPr lang="en-US" b="1" dirty="0" smtClean="0"/>
              <a:t> </a:t>
            </a:r>
            <a:r>
              <a:rPr lang="en-US" b="1" dirty="0" err="1" smtClean="0"/>
              <a:t>drugiego</a:t>
            </a:r>
            <a:r>
              <a:rPr lang="en-US" b="1" dirty="0" smtClean="0"/>
              <a:t> </a:t>
            </a:r>
            <a:r>
              <a:rPr lang="en-US" b="1" dirty="0" err="1" smtClean="0"/>
              <a:t>uczestnika</a:t>
            </a:r>
            <a:endParaRPr lang="en-US" b="1" dirty="0" smtClean="0"/>
          </a:p>
          <a:p>
            <a:pPr>
              <a:buFont typeface="Meiryo" charset="-128"/>
              <a:buChar char="♟"/>
            </a:pPr>
            <a:r>
              <a:rPr lang="en-US" b="1" dirty="0" err="1" smtClean="0"/>
              <a:t>Jeśli</a:t>
            </a:r>
            <a:r>
              <a:rPr lang="en-US" b="1" dirty="0" smtClean="0"/>
              <a:t> </a:t>
            </a:r>
            <a:r>
              <a:rPr lang="en-US" b="1" dirty="0" err="1" smtClean="0"/>
              <a:t>gracz</a:t>
            </a:r>
            <a:r>
              <a:rPr lang="en-US" b="1" dirty="0" smtClean="0"/>
              <a:t> </a:t>
            </a:r>
            <a:r>
              <a:rPr lang="en-US" b="1" dirty="0" err="1" smtClean="0"/>
              <a:t>wygrał</a:t>
            </a:r>
            <a:r>
              <a:rPr lang="en-US" b="1" dirty="0" smtClean="0"/>
              <a:t> to </a:t>
            </a:r>
            <a:r>
              <a:rPr lang="en-US" b="1" dirty="0" err="1" smtClean="0"/>
              <a:t>może</a:t>
            </a:r>
            <a:r>
              <a:rPr lang="en-US" b="1" dirty="0" smtClean="0"/>
              <a:t> </a:t>
            </a:r>
            <a:r>
              <a:rPr lang="en-US" b="1" dirty="0" err="1" smtClean="0"/>
              <a:t>założyć</a:t>
            </a:r>
            <a:r>
              <a:rPr lang="en-US" b="1" dirty="0" smtClean="0"/>
              <a:t>, </a:t>
            </a:r>
            <a:r>
              <a:rPr lang="en-US" b="1" dirty="0" err="1" smtClean="0"/>
              <a:t>że</a:t>
            </a:r>
            <a:r>
              <a:rPr lang="en-US" b="1" dirty="0" smtClean="0"/>
              <a:t> </a:t>
            </a:r>
            <a:r>
              <a:rPr lang="en-US" b="1" dirty="0" err="1" smtClean="0"/>
              <a:t>drugi</a:t>
            </a:r>
            <a:r>
              <a:rPr lang="en-US" b="1" dirty="0" smtClean="0"/>
              <a:t> </a:t>
            </a:r>
            <a:r>
              <a:rPr lang="en-US" b="1" dirty="0" err="1" smtClean="0"/>
              <a:t>gracz</a:t>
            </a:r>
            <a:r>
              <a:rPr lang="en-US" b="1" dirty="0" smtClean="0"/>
              <a:t> </a:t>
            </a:r>
            <a:r>
              <a:rPr lang="en-US" b="1" dirty="0" err="1" smtClean="0"/>
              <a:t>będzie</a:t>
            </a:r>
            <a:r>
              <a:rPr lang="en-US" b="1" dirty="0" smtClean="0"/>
              <a:t> </a:t>
            </a:r>
            <a:r>
              <a:rPr lang="en-US" b="1" dirty="0" err="1" smtClean="0"/>
              <a:t>postępował</a:t>
            </a:r>
            <a:r>
              <a:rPr lang="en-US" b="1" dirty="0" smtClean="0"/>
              <a:t> z </a:t>
            </a:r>
            <a:r>
              <a:rPr lang="en-US" b="1" dirty="0" err="1" smtClean="0"/>
              <a:t>wcześniej</a:t>
            </a:r>
            <a:r>
              <a:rPr lang="en-US" b="1" dirty="0" smtClean="0"/>
              <a:t> </a:t>
            </a:r>
            <a:r>
              <a:rPr lang="en-US" b="1" dirty="0" err="1" smtClean="0"/>
              <a:t>omawianą</a:t>
            </a:r>
            <a:r>
              <a:rPr lang="en-US" b="1" dirty="0" smtClean="0"/>
              <a:t> </a:t>
            </a:r>
            <a:r>
              <a:rPr lang="en-US" b="1" dirty="0" err="1" smtClean="0"/>
              <a:t>techniką</a:t>
            </a:r>
            <a:r>
              <a:rPr lang="en-US" b="1" dirty="0" smtClean="0"/>
              <a:t>, </a:t>
            </a:r>
            <a:r>
              <a:rPr lang="en-US" b="1" dirty="0" err="1" smtClean="0"/>
              <a:t>dlatego</a:t>
            </a:r>
            <a:r>
              <a:rPr lang="en-US" b="1" dirty="0" smtClean="0"/>
              <a:t> </a:t>
            </a:r>
            <a:r>
              <a:rPr lang="en-US" b="1" dirty="0" err="1" smtClean="0"/>
              <a:t>powinniśmy</a:t>
            </a:r>
            <a:r>
              <a:rPr lang="en-US" b="1" dirty="0" smtClean="0"/>
              <a:t> </a:t>
            </a:r>
            <a:r>
              <a:rPr lang="en-US" b="1" dirty="0" err="1" smtClean="0"/>
              <a:t>wykorzystać</a:t>
            </a:r>
            <a:r>
              <a:rPr lang="en-US" b="1" dirty="0" smtClean="0"/>
              <a:t> </a:t>
            </a:r>
            <a:r>
              <a:rPr lang="en-US" b="1" dirty="0" err="1" smtClean="0"/>
              <a:t>trzecią</a:t>
            </a:r>
            <a:r>
              <a:rPr lang="en-US" b="1" dirty="0" smtClean="0"/>
              <a:t> z </a:t>
            </a:r>
            <a:r>
              <a:rPr lang="en-US" b="1" dirty="0" err="1" smtClean="0"/>
              <a:t>możliwych</a:t>
            </a:r>
            <a:r>
              <a:rPr lang="en-US" b="1" dirty="0" smtClean="0"/>
              <a:t> </a:t>
            </a:r>
            <a:r>
              <a:rPr lang="en-US" b="1" dirty="0" err="1" smtClean="0"/>
              <a:t>strategii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Algorytm</a:t>
            </a:r>
            <a:r>
              <a:rPr lang="en-US" b="1" dirty="0" smtClean="0"/>
              <a:t> </a:t>
            </a:r>
            <a:r>
              <a:rPr lang="en-US" b="1" dirty="0" err="1" smtClean="0"/>
              <a:t>został</a:t>
            </a:r>
            <a:r>
              <a:rPr lang="en-US" b="1" dirty="0" smtClean="0"/>
              <a:t> </a:t>
            </a:r>
            <a:r>
              <a:rPr lang="en-US" b="1" dirty="0" err="1" smtClean="0"/>
              <a:t>wyznaczony</a:t>
            </a:r>
            <a:r>
              <a:rPr lang="en-US" b="1" dirty="0" smtClean="0"/>
              <a:t> </a:t>
            </a:r>
            <a:r>
              <a:rPr lang="en-US" b="1" dirty="0" err="1" smtClean="0"/>
              <a:t>poprzez</a:t>
            </a:r>
            <a:r>
              <a:rPr lang="en-US" b="1" dirty="0" smtClean="0"/>
              <a:t> </a:t>
            </a:r>
            <a:r>
              <a:rPr lang="en-US" b="1" dirty="0" err="1" smtClean="0"/>
              <a:t>statystyczny</a:t>
            </a:r>
            <a:r>
              <a:rPr lang="en-US" b="1" dirty="0" smtClean="0"/>
              <a:t> trend. </a:t>
            </a:r>
            <a:r>
              <a:rPr lang="en-US" b="1" dirty="0" err="1" smtClean="0"/>
              <a:t>Podobnie</a:t>
            </a:r>
            <a:r>
              <a:rPr lang="en-US" b="1" dirty="0" smtClean="0"/>
              <a:t> </a:t>
            </a:r>
            <a:r>
              <a:rPr lang="en-US" b="1" dirty="0" err="1" smtClean="0"/>
              <a:t>możemy</a:t>
            </a:r>
            <a:r>
              <a:rPr lang="en-US" b="1" dirty="0" smtClean="0"/>
              <a:t> </a:t>
            </a:r>
            <a:r>
              <a:rPr lang="en-US" b="1" dirty="0" err="1" smtClean="0"/>
              <a:t>stworzyć</a:t>
            </a:r>
            <a:r>
              <a:rPr lang="en-US" b="1" dirty="0" smtClean="0"/>
              <a:t> </a:t>
            </a:r>
            <a:r>
              <a:rPr lang="en-US" b="1" dirty="0" err="1" smtClean="0"/>
              <a:t>bardziej</a:t>
            </a:r>
            <a:r>
              <a:rPr lang="en-US" b="1" dirty="0" smtClean="0"/>
              <a:t> </a:t>
            </a:r>
            <a:r>
              <a:rPr lang="en-US" b="1" dirty="0" err="1" smtClean="0"/>
              <a:t>skomplikowany</a:t>
            </a:r>
            <a:r>
              <a:rPr lang="en-US" b="1" dirty="0" smtClean="0"/>
              <a:t> </a:t>
            </a:r>
            <a:r>
              <a:rPr lang="en-US" b="1" dirty="0" err="1" smtClean="0"/>
              <a:t>sposób</a:t>
            </a:r>
            <a:r>
              <a:rPr lang="en-US" b="1" dirty="0" smtClean="0"/>
              <a:t> </a:t>
            </a:r>
            <a:r>
              <a:rPr lang="en-US" b="1" dirty="0" err="1" smtClean="0"/>
              <a:t>działania</a:t>
            </a:r>
            <a:r>
              <a:rPr lang="en-US" b="1" dirty="0" smtClean="0"/>
              <a:t> </a:t>
            </a:r>
          </a:p>
          <a:p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53276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168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606632" y="333803"/>
            <a:ext cx="4147200" cy="48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pl-PL" sz="3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GO</a:t>
            </a:r>
          </a:p>
        </p:txBody>
      </p:sp>
      <p:pic>
        <p:nvPicPr>
          <p:cNvPr id="54" name="Picture 53"/>
          <p:cNvPicPr/>
          <p:nvPr/>
        </p:nvPicPr>
        <p:blipFill>
          <a:blip r:embed="rId2"/>
          <a:stretch/>
        </p:blipFill>
        <p:spPr>
          <a:xfrm>
            <a:off x="664920" y="991440"/>
            <a:ext cx="3916800" cy="2176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54</TotalTime>
  <Words>291</Words>
  <Application>Microsoft Macintosh PowerPoint</Application>
  <PresentationFormat>Custom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ArialUnicodeMS</vt:lpstr>
      <vt:lpstr>Cambria</vt:lpstr>
      <vt:lpstr>Century Gothic</vt:lpstr>
      <vt:lpstr>Liberation Sans Narrow</vt:lpstr>
      <vt:lpstr>Mangal</vt:lpstr>
      <vt:lpstr>Meiryo</vt:lpstr>
      <vt:lpstr>Times New Roman</vt:lpstr>
      <vt:lpstr>Wingdings 3</vt:lpstr>
      <vt:lpstr>Arial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Papier, Kamień, Nożyce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Microsoft Office User</cp:lastModifiedBy>
  <cp:revision>6</cp:revision>
  <dcterms:created xsi:type="dcterms:W3CDTF">2017-01-16T09:56:25Z</dcterms:created>
  <dcterms:modified xsi:type="dcterms:W3CDTF">2017-01-16T16:43:48Z</dcterms:modified>
  <dc:language>pl-PL</dc:language>
</cp:coreProperties>
</file>